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88" d="100"/>
          <a:sy n="88" d="100"/>
        </p:scale>
        <p:origin x="1728" y="3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Shahrul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25WW5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</TotalTime>
  <Words>1342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Wan Shahrul</cp:lastModifiedBy>
  <cp:revision>199</cp:revision>
  <dcterms:created xsi:type="dcterms:W3CDTF">2021-04-29T18:58:34Z</dcterms:created>
  <dcterms:modified xsi:type="dcterms:W3CDTF">2025-01-27T10:18:42Z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